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E34C-3E0B-457C-8614-7EF8FDAA3087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3323-1B41-47C4-BF20-B84822355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E34C-3E0B-457C-8614-7EF8FDAA3087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3323-1B41-47C4-BF20-B84822355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27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E34C-3E0B-457C-8614-7EF8FDAA3087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3323-1B41-47C4-BF20-B84822355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E34C-3E0B-457C-8614-7EF8FDAA3087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3323-1B41-47C4-BF20-B84822355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7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E34C-3E0B-457C-8614-7EF8FDAA3087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3323-1B41-47C4-BF20-B84822355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71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E34C-3E0B-457C-8614-7EF8FDAA3087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3323-1B41-47C4-BF20-B84822355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12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E34C-3E0B-457C-8614-7EF8FDAA3087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3323-1B41-47C4-BF20-B84822355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80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E34C-3E0B-457C-8614-7EF8FDAA3087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3323-1B41-47C4-BF20-B84822355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1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E34C-3E0B-457C-8614-7EF8FDAA3087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3323-1B41-47C4-BF20-B84822355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E34C-3E0B-457C-8614-7EF8FDAA3087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3323-1B41-47C4-BF20-B84822355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88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E34C-3E0B-457C-8614-7EF8FDAA3087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3323-1B41-47C4-BF20-B84822355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4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4E34C-3E0B-457C-8614-7EF8FDAA3087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23323-1B41-47C4-BF20-B84822355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92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1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" y="0"/>
            <a:ext cx="9138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0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1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7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0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4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0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27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61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6969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Кузнецова Юлия Михайловна</cp:lastModifiedBy>
  <cp:revision>31</cp:revision>
  <dcterms:created xsi:type="dcterms:W3CDTF">2020-04-02T09:40:44Z</dcterms:created>
  <dcterms:modified xsi:type="dcterms:W3CDTF">2022-10-10T07:15:41Z</dcterms:modified>
</cp:coreProperties>
</file>