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48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5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98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724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92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368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8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62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21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2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77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413E8-9672-491C-BC8C-26A7B578924A}" type="datetimeFigureOut">
              <a:rPr lang="ru-RU" smtClean="0"/>
              <a:t>24.10.2022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1B2E6-D8F9-4E32-A8E9-C66A7FD39F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89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106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56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42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00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4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59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04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9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444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"/>
            <a:ext cx="12192000" cy="68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07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60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53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05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7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8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3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86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Кузнецова Юлия Михайловна</dc:creator>
  <cp:lastModifiedBy>Кузнецова Юлия Михайловна</cp:lastModifiedBy>
  <cp:revision>3</cp:revision>
  <dcterms:created xsi:type="dcterms:W3CDTF">2022-10-21T06:50:46Z</dcterms:created>
  <dcterms:modified xsi:type="dcterms:W3CDTF">2022-10-24T11:58:11Z</dcterms:modified>
</cp:coreProperties>
</file>