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2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6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6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2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2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7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13E8-9672-491C-BC8C-26A7B578924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B2E6-D8F9-4E32-A8E9-C66A7FD39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4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3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6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Юлия Михайловна</dc:creator>
  <cp:lastModifiedBy>Кузнецова Юлия Михайловна</cp:lastModifiedBy>
  <cp:revision>3</cp:revision>
  <dcterms:created xsi:type="dcterms:W3CDTF">2022-10-21T06:50:46Z</dcterms:created>
  <dcterms:modified xsi:type="dcterms:W3CDTF">2022-10-24T11:58:11Z</dcterms:modified>
</cp:coreProperties>
</file>